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61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06" autoAdjust="0"/>
    <p:restoredTop sz="86284" autoAdjust="0"/>
  </p:normalViewPr>
  <p:slideViewPr>
    <p:cSldViewPr snapToGrid="0">
      <p:cViewPr varScale="1">
        <p:scale>
          <a:sx n="74" d="100"/>
          <a:sy n="74" d="100"/>
        </p:scale>
        <p:origin x="12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37C98-2FAC-43F8-BF12-002834EF36EA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7E75B-E981-46DE-900E-B945EB04D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74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F7E75B-E981-46DE-900E-B945EB04D5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389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F7E75B-E981-46DE-900E-B945EB04D5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5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F7E75B-E981-46DE-900E-B945EB04D5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05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4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323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56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42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27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63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60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123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2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7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8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73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7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9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3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3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647B63F-3551-4F89-82F9-E53327BD492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B3A1D89-3384-4D51-991C-1EF62B6F3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6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0D93D-F938-4462-B675-38597EE1EC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Proxy 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747BDE-4F23-4916-B6E5-25398D3336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Trevor Serrao</a:t>
            </a:r>
          </a:p>
        </p:txBody>
      </p:sp>
    </p:spTree>
    <p:extLst>
      <p:ext uri="{BB962C8B-B14F-4D97-AF65-F5344CB8AC3E}">
        <p14:creationId xmlns:p14="http://schemas.microsoft.com/office/powerpoint/2010/main" val="9331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3BE33-0A7C-4441-9E4C-BCB3A963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3138" y="0"/>
            <a:ext cx="10018713" cy="1194955"/>
          </a:xfrm>
        </p:spPr>
        <p:txBody>
          <a:bodyPr/>
          <a:lstStyle/>
          <a:p>
            <a:r>
              <a:rPr lang="en-US" dirty="0"/>
              <a:t>Proxy Pattern UML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33BE457-3593-4208-8903-79EEC9B776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573" y="1044393"/>
            <a:ext cx="8728363" cy="5246470"/>
          </a:xfrm>
        </p:spPr>
      </p:pic>
    </p:spTree>
    <p:extLst>
      <p:ext uri="{BB962C8B-B14F-4D97-AF65-F5344CB8AC3E}">
        <p14:creationId xmlns:p14="http://schemas.microsoft.com/office/powerpoint/2010/main" val="3605954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7EA2-A6DF-4C0D-B881-79414132D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363683"/>
            <a:ext cx="10018713" cy="914400"/>
          </a:xfrm>
        </p:spPr>
        <p:txBody>
          <a:bodyPr/>
          <a:lstStyle/>
          <a:p>
            <a:r>
              <a:rPr lang="en-US" dirty="0"/>
              <a:t>Usage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BB39F-530C-442D-B1CB-FAE7AE0D7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00201"/>
            <a:ext cx="10018713" cy="4190999"/>
          </a:xfrm>
        </p:spPr>
        <p:txBody>
          <a:bodyPr>
            <a:normAutofit/>
          </a:bodyPr>
          <a:lstStyle/>
          <a:p>
            <a:r>
              <a:rPr lang="en-US" b="1" dirty="0"/>
              <a:t>Virtual Proxy</a:t>
            </a:r>
            <a:r>
              <a:rPr lang="en-US" dirty="0"/>
              <a:t>: defer costs and prevent duplication</a:t>
            </a:r>
          </a:p>
          <a:p>
            <a:pPr lvl="1"/>
            <a:r>
              <a:rPr lang="en-US" dirty="0"/>
              <a:t>Loading images in a large document </a:t>
            </a:r>
          </a:p>
          <a:p>
            <a:r>
              <a:rPr lang="en-US" b="1" dirty="0"/>
              <a:t>Protective Proxy</a:t>
            </a:r>
            <a:r>
              <a:rPr lang="en-US" dirty="0"/>
              <a:t>: ensure appropriate access permissions</a:t>
            </a:r>
          </a:p>
          <a:p>
            <a:pPr lvl="1"/>
            <a:r>
              <a:rPr lang="en-US" dirty="0"/>
              <a:t>Enforcing institutional web browsing restrictions</a:t>
            </a:r>
          </a:p>
          <a:p>
            <a:r>
              <a:rPr lang="en-US" b="1" dirty="0"/>
              <a:t>Smart Proxy</a:t>
            </a:r>
            <a:r>
              <a:rPr lang="en-US" dirty="0"/>
              <a:t>: execute specific actions upon the client’s request </a:t>
            </a:r>
          </a:p>
          <a:p>
            <a:pPr lvl="1"/>
            <a:r>
              <a:rPr lang="en-US" dirty="0"/>
              <a:t>Check for a read-lock when opening a document</a:t>
            </a:r>
          </a:p>
          <a:p>
            <a:r>
              <a:rPr lang="en-US" b="1" dirty="0"/>
              <a:t>Remote proxy</a:t>
            </a:r>
            <a:r>
              <a:rPr lang="en-US" dirty="0"/>
              <a:t>: local representation of an external object</a:t>
            </a:r>
          </a:p>
          <a:p>
            <a:pPr lvl="1"/>
            <a:r>
              <a:rPr lang="en-US" dirty="0"/>
              <a:t>Client can behave as if the object is local</a:t>
            </a:r>
          </a:p>
        </p:txBody>
      </p:sp>
    </p:spTree>
    <p:extLst>
      <p:ext uri="{BB962C8B-B14F-4D97-AF65-F5344CB8AC3E}">
        <p14:creationId xmlns:p14="http://schemas.microsoft.com/office/powerpoint/2010/main" val="942124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3BE33-0A7C-4441-9E4C-BCB3A963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3138" y="0"/>
            <a:ext cx="10018713" cy="1194955"/>
          </a:xfrm>
        </p:spPr>
        <p:txBody>
          <a:bodyPr/>
          <a:lstStyle/>
          <a:p>
            <a:r>
              <a:rPr lang="en-US" dirty="0"/>
              <a:t>Directory Example UML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33BE457-3593-4208-8903-79EEC9B776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098" y="1044393"/>
            <a:ext cx="7967312" cy="5246470"/>
          </a:xfrm>
        </p:spPr>
      </p:pic>
    </p:spTree>
    <p:extLst>
      <p:ext uri="{BB962C8B-B14F-4D97-AF65-F5344CB8AC3E}">
        <p14:creationId xmlns:p14="http://schemas.microsoft.com/office/powerpoint/2010/main" val="31506100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449</TotalTime>
  <Words>77</Words>
  <Application>Microsoft Office PowerPoint</Application>
  <PresentationFormat>Widescreen</PresentationFormat>
  <Paragraphs>16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Corbel</vt:lpstr>
      <vt:lpstr>Parallax</vt:lpstr>
      <vt:lpstr>Proxy Pattern</vt:lpstr>
      <vt:lpstr>Proxy Pattern UML</vt:lpstr>
      <vt:lpstr>Usage scenarios</vt:lpstr>
      <vt:lpstr>Directory Example UML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Proxy Pattern</dc:title>
  <dc:creator>Trevor</dc:creator>
  <cp:lastModifiedBy>Trevor</cp:lastModifiedBy>
  <cp:revision>16</cp:revision>
  <dcterms:created xsi:type="dcterms:W3CDTF">2019-02-25T02:40:28Z</dcterms:created>
  <dcterms:modified xsi:type="dcterms:W3CDTF">2019-02-26T20:23:43Z</dcterms:modified>
</cp:coreProperties>
</file>