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9" r:id="rId4"/>
    <p:sldId id="281" r:id="rId5"/>
    <p:sldId id="278" r:id="rId6"/>
    <p:sldId id="280" r:id="rId7"/>
    <p:sldId id="259" r:id="rId8"/>
    <p:sldId id="282" r:id="rId9"/>
    <p:sldId id="283" r:id="rId10"/>
    <p:sldId id="284" r:id="rId11"/>
    <p:sldId id="271" r:id="rId12"/>
    <p:sldId id="285" r:id="rId13"/>
    <p:sldId id="28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8"/>
  </p:normalViewPr>
  <p:slideViewPr>
    <p:cSldViewPr snapToGrid="0" snapToObjects="1">
      <p:cViewPr varScale="1">
        <p:scale>
          <a:sx n="118" d="100"/>
          <a:sy n="118" d="100"/>
        </p:scale>
        <p:origin x="20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8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71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8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1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1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7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3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8A547-C7EA-9E49-9E28-3E64B271D5E9}" type="datetimeFigureOut">
              <a:rPr lang="en-US" smtClean="0"/>
              <a:t>10/15/19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EE7D1-36D6-434C-86B5-255AD3ED1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3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Computers for Learning</a:t>
            </a:r>
            <a:br>
              <a:rPr lang="en-US" dirty="0"/>
            </a:br>
            <a:r>
              <a:rPr lang="en-US" dirty="0"/>
              <a:t>CMSC 209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Diana Franklin</a:t>
            </a:r>
          </a:p>
        </p:txBody>
      </p:sp>
    </p:spTree>
    <p:extLst>
      <p:ext uri="{BB962C8B-B14F-4D97-AF65-F5344CB8AC3E}">
        <p14:creationId xmlns:p14="http://schemas.microsoft.com/office/powerpoint/2010/main" val="2848723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Constructivism vs 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did I assign you all to play the same three games?</a:t>
            </a:r>
          </a:p>
        </p:txBody>
      </p:sp>
    </p:spTree>
    <p:extLst>
      <p:ext uri="{BB962C8B-B14F-4D97-AF65-F5344CB8AC3E}">
        <p14:creationId xmlns:p14="http://schemas.microsoft.com/office/powerpoint/2010/main" val="2011433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Discussions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535"/>
          </a:xfrm>
        </p:spPr>
        <p:txBody>
          <a:bodyPr>
            <a:normAutofit/>
          </a:bodyPr>
          <a:lstStyle/>
          <a:p>
            <a:r>
              <a:rPr lang="en-US" dirty="0"/>
              <a:t>What were the different </a:t>
            </a:r>
            <a:r>
              <a:rPr lang="en-US" i="1" dirty="0"/>
              <a:t>structural components</a:t>
            </a:r>
            <a:r>
              <a:rPr lang="en-US" dirty="0"/>
              <a:t> of the games?</a:t>
            </a:r>
          </a:p>
          <a:p>
            <a:r>
              <a:rPr lang="en-US" dirty="0"/>
              <a:t>What were the </a:t>
            </a:r>
            <a:r>
              <a:rPr lang="en-US" i="1" dirty="0"/>
              <a:t>skills</a:t>
            </a:r>
            <a:r>
              <a:rPr lang="en-US" dirty="0"/>
              <a:t> necessary to play the games well?</a:t>
            </a:r>
          </a:p>
          <a:p>
            <a:r>
              <a:rPr lang="en-US" dirty="0"/>
              <a:t>What did you </a:t>
            </a:r>
            <a:r>
              <a:rPr lang="en-US" i="1" dirty="0"/>
              <a:t>enjoy</a:t>
            </a:r>
            <a:r>
              <a:rPr lang="en-US" dirty="0"/>
              <a:t> about the game?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4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Goal, which I want you to write down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535"/>
          </a:xfrm>
        </p:spPr>
        <p:txBody>
          <a:bodyPr>
            <a:normAutofit/>
          </a:bodyPr>
          <a:lstStyle/>
          <a:p>
            <a:r>
              <a:rPr lang="en-US" dirty="0"/>
              <a:t>Identify the similarities and differences of the games your group members like to play</a:t>
            </a:r>
          </a:p>
          <a:p>
            <a:pPr lvl="1"/>
            <a:r>
              <a:rPr lang="en-US" dirty="0"/>
              <a:t>Talk about those similarities and differences in the terms described in Game Design Workshop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632277"/>
            <a:ext cx="8229600" cy="31058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Objectives</a:t>
            </a:r>
          </a:p>
          <a:p>
            <a:r>
              <a:rPr lang="en-US"/>
              <a:t>Procedures</a:t>
            </a:r>
          </a:p>
          <a:p>
            <a:r>
              <a:rPr lang="en-US"/>
              <a:t>Resources</a:t>
            </a:r>
          </a:p>
          <a:p>
            <a:r>
              <a:rPr lang="en-US"/>
              <a:t>Conflict</a:t>
            </a:r>
          </a:p>
          <a:p>
            <a:r>
              <a:rPr lang="en-US"/>
              <a:t>Outcome</a:t>
            </a:r>
          </a:p>
          <a:p>
            <a:r>
              <a:rPr lang="en-US"/>
              <a:t>Challenge</a:t>
            </a:r>
          </a:p>
          <a:p>
            <a:r>
              <a:rPr lang="en-US"/>
              <a:t>Play</a:t>
            </a:r>
          </a:p>
          <a:p>
            <a:r>
              <a:rPr lang="en-US"/>
              <a:t>Storyline (premise, characters, story)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3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Share out about </a:t>
            </a:r>
            <a:br>
              <a:rPr lang="en-US" dirty="0"/>
            </a:br>
            <a:r>
              <a:rPr lang="en-US" dirty="0"/>
              <a:t>you </a:t>
            </a:r>
            <a:r>
              <a:rPr lang="en-US" dirty="0" err="1"/>
              <a:t>vs</a:t>
            </a:r>
            <a:r>
              <a:rPr lang="en-US" dirty="0"/>
              <a:t> discussion partner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a similarity:</a:t>
            </a:r>
          </a:p>
          <a:p>
            <a:pPr lvl="1"/>
            <a:r>
              <a:rPr lang="en-US" dirty="0"/>
              <a:t>We both like to play games with _______ attributes because ________________</a:t>
            </a:r>
          </a:p>
          <a:p>
            <a:r>
              <a:rPr lang="en-US" dirty="0"/>
              <a:t>Describe an essential </a:t>
            </a:r>
            <a:r>
              <a:rPr lang="en-US"/>
              <a:t>difference:</a:t>
            </a:r>
          </a:p>
          <a:p>
            <a:pPr lvl="1"/>
            <a:r>
              <a:rPr lang="en-US"/>
              <a:t>My </a:t>
            </a:r>
            <a:r>
              <a:rPr lang="en-US" dirty="0"/>
              <a:t>partner likes to play games with _______ attributes because 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50679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Can be utilized similarly</a:t>
            </a:r>
          </a:p>
          <a:p>
            <a:r>
              <a:rPr lang="en-US" dirty="0"/>
              <a:t>Provides length instance variable (note </a:t>
            </a:r>
            <a:r>
              <a:rPr lang="en-US" dirty="0" err="1"/>
              <a:t>addPuppy</a:t>
            </a:r>
            <a:r>
              <a:rPr lang="en-US" dirty="0"/>
              <a:t>)</a:t>
            </a:r>
          </a:p>
          <a:p>
            <a:r>
              <a:rPr lang="en-US" dirty="0"/>
              <a:t>Provides for (Puppy p: puppies) &lt;- only works</a:t>
            </a:r>
          </a:p>
          <a:p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puppies.length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lvl="1"/>
            <a:r>
              <a:rPr lang="en-US" dirty="0"/>
              <a:t>p = puppies[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r>
              <a:rPr lang="en-US" dirty="0"/>
              <a:t> if all slots are full</a:t>
            </a:r>
          </a:p>
          <a:p>
            <a:r>
              <a:rPr lang="en-US" dirty="0"/>
              <a:t>Brackets before </a:t>
            </a:r>
            <a:r>
              <a:rPr lang="en-US" dirty="0" err="1"/>
              <a:t>methodname</a:t>
            </a:r>
            <a:endParaRPr lang="en-US" dirty="0"/>
          </a:p>
          <a:p>
            <a:r>
              <a:rPr lang="en-US" dirty="0"/>
              <a:t>Parentheses before </a:t>
            </a:r>
            <a:r>
              <a:rPr lang="en-US" dirty="0" err="1"/>
              <a:t>methodname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5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Dynamically-sized arrays</a:t>
            </a:r>
          </a:p>
          <a:p>
            <a:r>
              <a:rPr lang="en-US" dirty="0"/>
              <a:t>Allows adding, finding, removing</a:t>
            </a:r>
          </a:p>
          <a:p>
            <a:r>
              <a:rPr lang="en-US" dirty="0"/>
              <a:t>Also allows accessing by index</a:t>
            </a:r>
          </a:p>
          <a:p>
            <a:r>
              <a:rPr lang="en-US" dirty="0"/>
              <a:t>Provides easy iteration</a:t>
            </a:r>
          </a:p>
          <a:p>
            <a:pPr lvl="1"/>
            <a:r>
              <a:rPr lang="en-US" dirty="0"/>
              <a:t>for (Puppy p: puppies)</a:t>
            </a:r>
          </a:p>
        </p:txBody>
      </p:sp>
    </p:spTree>
    <p:extLst>
      <p:ext uri="{BB962C8B-B14F-4D97-AF65-F5344CB8AC3E}">
        <p14:creationId xmlns:p14="http://schemas.microsoft.com/office/powerpoint/2010/main" val="863674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note in Puppy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overridden methods</a:t>
            </a:r>
          </a:p>
          <a:p>
            <a:r>
              <a:rPr lang="en-US" dirty="0" err="1"/>
              <a:t>instanceof</a:t>
            </a:r>
            <a:endParaRPr lang="en-US" dirty="0"/>
          </a:p>
          <a:p>
            <a:r>
              <a:rPr lang="en-US" dirty="0"/>
              <a:t>casting</a:t>
            </a:r>
          </a:p>
        </p:txBody>
      </p:sp>
    </p:spTree>
    <p:extLst>
      <p:ext uri="{BB962C8B-B14F-4D97-AF65-F5344CB8AC3E}">
        <p14:creationId xmlns:p14="http://schemas.microsoft.com/office/powerpoint/2010/main" val="422112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 vs char 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331"/>
            <a:ext cx="8229600" cy="51190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String s = “hello”;</a:t>
            </a:r>
          </a:p>
          <a:p>
            <a:r>
              <a:rPr lang="en-US" dirty="0"/>
              <a:t>Immutable (cannot do s[2] = ‘a’;)</a:t>
            </a:r>
          </a:p>
          <a:p>
            <a:r>
              <a:rPr lang="en-US" dirty="0"/>
              <a:t>Many methods provided such as:</a:t>
            </a:r>
          </a:p>
          <a:p>
            <a:pPr lvl="1"/>
            <a:r>
              <a:rPr lang="en-US" dirty="0"/>
              <a:t>+</a:t>
            </a:r>
          </a:p>
          <a:p>
            <a:pPr lvl="1"/>
            <a:r>
              <a:rPr lang="en-US" dirty="0" err="1"/>
              <a:t>charAt</a:t>
            </a:r>
            <a:endParaRPr lang="en-US" dirty="0"/>
          </a:p>
          <a:p>
            <a:pPr lvl="1"/>
            <a:r>
              <a:rPr lang="en-US" dirty="0" err="1"/>
              <a:t>compareTo</a:t>
            </a:r>
            <a:endParaRPr lang="en-US" dirty="0"/>
          </a:p>
          <a:p>
            <a:pPr lvl="1"/>
            <a:r>
              <a:rPr lang="en-US" dirty="0" err="1"/>
              <a:t>concat</a:t>
            </a:r>
            <a:endParaRPr lang="en-US" dirty="0"/>
          </a:p>
          <a:p>
            <a:pPr lvl="1"/>
            <a:r>
              <a:rPr lang="en-US" dirty="0" err="1"/>
              <a:t>endsWith</a:t>
            </a:r>
            <a:endParaRPr lang="en-US" dirty="0"/>
          </a:p>
          <a:p>
            <a:pPr lvl="1"/>
            <a:r>
              <a:rPr lang="en-US" dirty="0"/>
              <a:t>equals</a:t>
            </a:r>
          </a:p>
          <a:p>
            <a:pPr lvl="1"/>
            <a:r>
              <a:rPr lang="en-US" dirty="0" err="1"/>
              <a:t>equalsIgnoreCase</a:t>
            </a:r>
            <a:endParaRPr lang="en-US" dirty="0"/>
          </a:p>
          <a:p>
            <a:pPr lvl="1"/>
            <a:r>
              <a:rPr lang="en-US" dirty="0"/>
              <a:t>etc. etc. etc.</a:t>
            </a:r>
          </a:p>
          <a:p>
            <a:r>
              <a:rPr lang="en-US" dirty="0"/>
              <a:t>Computationally expensive but useful</a:t>
            </a:r>
          </a:p>
        </p:txBody>
      </p:sp>
    </p:spTree>
    <p:extLst>
      <p:ext uri="{BB962C8B-B14F-4D97-AF65-F5344CB8AC3E}">
        <p14:creationId xmlns:p14="http://schemas.microsoft.com/office/powerpoint/2010/main" val="200394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Structures /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has many built-in data structures</a:t>
            </a:r>
          </a:p>
          <a:p>
            <a:r>
              <a:rPr lang="en-US" dirty="0"/>
              <a:t>Possible because everything derived from Object</a:t>
            </a:r>
          </a:p>
          <a:p>
            <a:r>
              <a:rPr lang="en-US" dirty="0"/>
              <a:t>Override the equals operator, </a:t>
            </a:r>
            <a:r>
              <a:rPr lang="en-US" dirty="0" err="1"/>
              <a:t>toString</a:t>
            </a:r>
            <a:r>
              <a:rPr lang="en-US" dirty="0"/>
              <a:t> operator, anything else data structure needs</a:t>
            </a:r>
          </a:p>
          <a:p>
            <a:r>
              <a:rPr lang="en-US" dirty="0"/>
              <a:t>special </a:t>
            </a:r>
            <a:r>
              <a:rPr lang="en-US" dirty="0" err="1"/>
              <a:t>foreach</a:t>
            </a:r>
            <a:r>
              <a:rPr lang="en-US" dirty="0"/>
              <a:t> construct works for all!</a:t>
            </a:r>
          </a:p>
          <a:p>
            <a:r>
              <a:rPr lang="en-US" dirty="0"/>
              <a:t>Voila! So useful!</a:t>
            </a:r>
          </a:p>
        </p:txBody>
      </p:sp>
    </p:spTree>
    <p:extLst>
      <p:ext uri="{BB962C8B-B14F-4D97-AF65-F5344CB8AC3E}">
        <p14:creationId xmlns:p14="http://schemas.microsoft.com/office/powerpoint/2010/main" val="575754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did I apply constructivism to your reading questions?</a:t>
            </a:r>
          </a:p>
          <a:p>
            <a:r>
              <a:rPr lang="en-US" dirty="0"/>
              <a:t>How does that help you analyze the games?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76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I were teaching you and you alone, what games should I choose?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2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Constructivism vs 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we continually choose games that the majority plays, how is the experience different for students from different cultures?</a:t>
            </a:r>
          </a:p>
        </p:txBody>
      </p:sp>
    </p:spTree>
    <p:extLst>
      <p:ext uri="{BB962C8B-B14F-4D97-AF65-F5344CB8AC3E}">
        <p14:creationId xmlns:p14="http://schemas.microsoft.com/office/powerpoint/2010/main" val="145709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18568</TotalTime>
  <Words>376</Words>
  <Application>Microsoft Macintosh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Computers for Learning CMSC 209</vt:lpstr>
      <vt:lpstr>Arrays</vt:lpstr>
      <vt:lpstr>ArrayLists</vt:lpstr>
      <vt:lpstr>Things to note in Puppy</vt:lpstr>
      <vt:lpstr>Strings vs char *</vt:lpstr>
      <vt:lpstr>Data Structures / Collections</vt:lpstr>
      <vt:lpstr>Game Structure</vt:lpstr>
      <vt:lpstr>If I were teaching you and you alone, what games should I choose?</vt:lpstr>
      <vt:lpstr>Constructivism vs Diversity</vt:lpstr>
      <vt:lpstr>Constructivism vs Diversity</vt:lpstr>
      <vt:lpstr>Small Group Discussions</vt:lpstr>
      <vt:lpstr>Goal, which I want you to write down</vt:lpstr>
      <vt:lpstr>Share out about  you vs discussion partner</vt:lpstr>
    </vt:vector>
  </TitlesOfParts>
  <Company>UCSB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Computers for Learning CMSC 209</dc:title>
  <dc:creator>Diana Franklin</dc:creator>
  <cp:lastModifiedBy>Microsoft Office User</cp:lastModifiedBy>
  <cp:revision>38</cp:revision>
  <dcterms:created xsi:type="dcterms:W3CDTF">2017-06-13T19:55:26Z</dcterms:created>
  <dcterms:modified xsi:type="dcterms:W3CDTF">2019-10-15T18:22:37Z</dcterms:modified>
</cp:coreProperties>
</file>